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3" r:id="rId3"/>
  </p:sld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43C"/>
    <a:srgbClr val="16111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1158" y="-108"/>
      </p:cViewPr>
      <p:guideLst>
        <p:guide orient="horz" pos="2160"/>
        <p:guide pos="2880"/>
        <p:guide pos="144"/>
        <p:guide pos="56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75"/>
          <a:stretch/>
        </p:blipFill>
        <p:spPr>
          <a:xfrm>
            <a:off x="2565709" y="685800"/>
            <a:ext cx="6578291" cy="556260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860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portal.sliderocket.com/AEOXS/My-Presentation-1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pplied-mathematics.wikispaces.com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wikispaces.com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681913" cy="152349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ahoma" pitchFamily="34" charset="0"/>
                <a:cs typeface="Tahoma" pitchFamily="34" charset="0"/>
              </a:rPr>
              <a:t>Wikis – The what, why and how</a:t>
            </a:r>
            <a:endParaRPr lang="en-US" sz="40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3" descr="wiki-word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05064"/>
            <a:ext cx="3229225" cy="2088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6136" y="6381328"/>
            <a:ext cx="3237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cs typeface="Tahoma" pitchFamily="34" charset="0"/>
              </a:rPr>
              <a:t>Presented by Mark Grady 24 November 2010</a:t>
            </a:r>
            <a:endParaRPr lang="en-AU" sz="1200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583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776864" cy="700156"/>
          </a:xfrm>
        </p:spPr>
        <p:txBody>
          <a:bodyPr>
            <a:noAutofit/>
          </a:bodyPr>
          <a:lstStyle/>
          <a:p>
            <a:pPr algn="ctr"/>
            <a:r>
              <a:rPr lang="en-AU" sz="4000" dirty="0" smtClean="0">
                <a:latin typeface="Tahoma" pitchFamily="34" charset="0"/>
                <a:cs typeface="Tahoma" pitchFamily="34" charset="0"/>
              </a:rPr>
              <a:t>Let’s start from the very beginning</a:t>
            </a:r>
            <a:br>
              <a:rPr lang="en-AU" sz="4000" dirty="0" smtClean="0">
                <a:latin typeface="Tahoma" pitchFamily="34" charset="0"/>
                <a:cs typeface="Tahoma" pitchFamily="34" charset="0"/>
              </a:rPr>
            </a:b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3645024"/>
            <a:ext cx="4267200" cy="2319536"/>
          </a:xfrm>
        </p:spPr>
        <p:txBody>
          <a:bodyPr/>
          <a:lstStyle/>
          <a:p>
            <a:pPr lvl="1">
              <a:buNone/>
            </a:pPr>
            <a:endParaRPr lang="en-AU" dirty="0" smtClean="0">
              <a:latin typeface="Tahoma" pitchFamily="34" charset="0"/>
              <a:cs typeface="Tahoma" pitchFamily="34" charset="0"/>
            </a:endParaRPr>
          </a:p>
          <a:p>
            <a:pPr lvl="1">
              <a:buBlip>
                <a:blip r:embed="rId2"/>
              </a:buBlip>
            </a:pPr>
            <a:r>
              <a:rPr lang="en-AU" dirty="0" smtClean="0">
                <a:latin typeface="Tahoma" pitchFamily="34" charset="0"/>
                <a:cs typeface="Tahoma" pitchFamily="34" charset="0"/>
              </a:rPr>
              <a:t>What is a wiki</a:t>
            </a:r>
          </a:p>
          <a:p>
            <a:pPr lvl="1">
              <a:buBlip>
                <a:blip r:embed="rId2"/>
              </a:buBlip>
            </a:pPr>
            <a:r>
              <a:rPr lang="en-AU" dirty="0" smtClean="0">
                <a:latin typeface="Tahoma" pitchFamily="34" charset="0"/>
                <a:cs typeface="Tahoma" pitchFamily="34" charset="0"/>
              </a:rPr>
              <a:t>Examples of how wikis can be used?</a:t>
            </a:r>
          </a:p>
          <a:p>
            <a:endParaRPr lang="en-AU" dirty="0"/>
          </a:p>
        </p:txBody>
      </p:sp>
      <p:pic>
        <p:nvPicPr>
          <p:cNvPr id="5" name="Content Placeholder 4" descr="sharin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2204864"/>
            <a:ext cx="4197037" cy="3672408"/>
          </a:xfrm>
        </p:spPr>
      </p:pic>
      <p:pic>
        <p:nvPicPr>
          <p:cNvPr id="6" name="Picture 5" descr="sound-of-music-andrews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556792"/>
            <a:ext cx="2496278" cy="18722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2" cstate="print"/>
          <a:srcRect t="13626" r="48577" b="35995"/>
          <a:stretch>
            <a:fillRect/>
          </a:stretch>
        </p:blipFill>
        <p:spPr bwMode="auto">
          <a:xfrm>
            <a:off x="467544" y="1628800"/>
            <a:ext cx="806489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71800" y="476672"/>
            <a:ext cx="3390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spc="-150" dirty="0" smtClean="0">
                <a:ln w="3175">
                  <a:noFill/>
                </a:ln>
                <a:gradFill flip="none" rotWithShape="1">
                  <a:gsLst>
                    <a:gs pos="0">
                      <a:srgbClr val="FFFFB9"/>
                    </a:gs>
                    <a:gs pos="36000">
                      <a:srgbClr val="FFFF99"/>
                    </a:gs>
                    <a:gs pos="86000">
                      <a:srgbClr val="F6AE1E"/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What is a Wiki?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382000" cy="664797"/>
          </a:xfrm>
        </p:spPr>
        <p:txBody>
          <a:bodyPr>
            <a:normAutofit/>
          </a:bodyPr>
          <a:lstStyle/>
          <a:p>
            <a:pPr algn="ctr"/>
            <a:r>
              <a:rPr lang="en-AU" sz="4000" dirty="0" smtClean="0">
                <a:latin typeface="Tahoma" pitchFamily="34" charset="0"/>
                <a:cs typeface="Tahoma" pitchFamily="34" charset="0"/>
              </a:rPr>
              <a:t>How can </a:t>
            </a:r>
            <a:r>
              <a:rPr lang="en-AU" sz="4000" dirty="0" smtClean="0">
                <a:latin typeface="Tahoma" pitchFamily="34" charset="0"/>
                <a:cs typeface="Tahoma" pitchFamily="34" charset="0"/>
                <a:hlinkClick r:id="rId2"/>
              </a:rPr>
              <a:t>Wikis be used </a:t>
            </a:r>
            <a:r>
              <a:rPr lang="en-AU" sz="4000" dirty="0" smtClean="0">
                <a:latin typeface="Tahoma" pitchFamily="34" charset="0"/>
                <a:cs typeface="Tahoma" pitchFamily="34" charset="0"/>
              </a:rPr>
              <a:t>in Stage 6?</a:t>
            </a:r>
            <a:endParaRPr lang="en-AU" sz="40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Content Placeholder 4" descr="question mark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2420888"/>
            <a:ext cx="2735070" cy="3312368"/>
          </a:xfrm>
        </p:spPr>
      </p:pic>
      <p:pic>
        <p:nvPicPr>
          <p:cNvPr id="6" name="Picture 5" descr="21st-century-skills-wordle.jpg"/>
          <p:cNvPicPr>
            <a:picLocks noChangeAspect="1"/>
          </p:cNvPicPr>
          <p:nvPr/>
        </p:nvPicPr>
        <p:blipFill>
          <a:blip r:embed="rId4" cstate="print"/>
          <a:srcRect l="2997" t="6834" r="1090"/>
          <a:stretch>
            <a:fillRect/>
          </a:stretch>
        </p:blipFill>
        <p:spPr>
          <a:xfrm>
            <a:off x="4067944" y="2708920"/>
            <a:ext cx="4608512" cy="29449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553998"/>
          </a:xfrm>
        </p:spPr>
        <p:txBody>
          <a:bodyPr/>
          <a:lstStyle/>
          <a:p>
            <a:pPr algn="ctr"/>
            <a:r>
              <a:rPr lang="en-AU" sz="4000" dirty="0" smtClean="0">
                <a:latin typeface="Tahoma" pitchFamily="34" charset="0"/>
                <a:cs typeface="Tahoma" pitchFamily="34" charset="0"/>
              </a:rPr>
              <a:t>A couple of wiki providers</a:t>
            </a:r>
            <a:endParaRPr lang="en-AU" sz="40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https://dougjohnson.wikispaces.com/file/view/wikispaces1.jpg/62649548/wikispaces1.jpg"/>
          <p:cNvPicPr>
            <a:picLocks noChangeAspect="1" noChangeArrowheads="1"/>
          </p:cNvPicPr>
          <p:nvPr/>
        </p:nvPicPr>
        <p:blipFill>
          <a:blip r:embed="rId2" cstate="print"/>
          <a:srcRect l="1185" t="14175" r="2835" b="8651"/>
          <a:stretch>
            <a:fillRect/>
          </a:stretch>
        </p:blipFill>
        <p:spPr bwMode="auto">
          <a:xfrm>
            <a:off x="179512" y="1772816"/>
            <a:ext cx="4536504" cy="2744305"/>
          </a:xfrm>
          <a:prstGeom prst="rect">
            <a:avLst/>
          </a:prstGeom>
          <a:noFill/>
        </p:spPr>
      </p:pic>
      <p:pic>
        <p:nvPicPr>
          <p:cNvPr id="1051" name="Picture 27" descr="http://pbworks.com/f/1263250913/official-pbworks-logo-cropp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301208"/>
            <a:ext cx="6048375" cy="1085850"/>
          </a:xfrm>
          <a:prstGeom prst="rect">
            <a:avLst/>
          </a:prstGeom>
          <a:noFill/>
        </p:spPr>
      </p:pic>
      <p:sp>
        <p:nvSpPr>
          <p:cNvPr id="30" name="Smiley Face 29"/>
          <p:cNvSpPr/>
          <p:nvPr/>
        </p:nvSpPr>
        <p:spPr>
          <a:xfrm>
            <a:off x="3275856" y="3140968"/>
            <a:ext cx="648072" cy="64807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TextBox 30"/>
          <p:cNvSpPr txBox="1"/>
          <p:nvPr/>
        </p:nvSpPr>
        <p:spPr>
          <a:xfrm>
            <a:off x="6516216" y="4365104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Formerly </a:t>
            </a:r>
            <a:r>
              <a:rPr lang="en-AU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PBwiki</a:t>
            </a:r>
            <a:endParaRPr lang="en-A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rot="10800000" flipV="1">
            <a:off x="6372200" y="4725144"/>
            <a:ext cx="792088" cy="64807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2 samples of </a:t>
            </a:r>
            <a:r>
              <a:rPr lang="en-AU" dirty="0" smtClean="0">
                <a:hlinkClick r:id="rId2"/>
              </a:rPr>
              <a:t>wikis</a:t>
            </a:r>
            <a:endParaRPr lang="en-AU" dirty="0"/>
          </a:p>
        </p:txBody>
      </p:sp>
      <p:pic>
        <p:nvPicPr>
          <p:cNvPr id="7" name="Content Placeholder 6" descr="The Hills Hub Stage 3 and 4 Mathematics Slide 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988840"/>
            <a:ext cx="4267200" cy="3200400"/>
          </a:xfrm>
        </p:spPr>
      </p:pic>
      <p:pic>
        <p:nvPicPr>
          <p:cNvPr id="10" name="Picture 9"/>
          <p:cNvPicPr/>
          <p:nvPr/>
        </p:nvPicPr>
        <p:blipFill>
          <a:blip r:embed="rId4" cstate="print"/>
          <a:srcRect l="401" t="13953" r="38918" b="6560"/>
          <a:stretch>
            <a:fillRect/>
          </a:stretch>
        </p:blipFill>
        <p:spPr bwMode="auto">
          <a:xfrm>
            <a:off x="4932040" y="3789040"/>
            <a:ext cx="3744416" cy="266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Getting a Wiki up and running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988840"/>
            <a:ext cx="8159824" cy="1299592"/>
          </a:xfr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AU" sz="2600" dirty="0" smtClean="0">
                <a:solidFill>
                  <a:schemeClr val="tx1"/>
                </a:solidFill>
              </a:rPr>
              <a:t>Create a free account with your wiki provider by going to the site</a:t>
            </a:r>
          </a:p>
          <a:p>
            <a:r>
              <a:rPr lang="en-AU" sz="2600" dirty="0" smtClean="0">
                <a:solidFill>
                  <a:schemeClr val="tx1"/>
                </a:solidFill>
              </a:rPr>
              <a:t>E.g. </a:t>
            </a:r>
            <a:r>
              <a:rPr lang="en-AU" sz="2600" dirty="0" smtClean="0">
                <a:solidFill>
                  <a:schemeClr val="tx1"/>
                </a:solidFill>
                <a:hlinkClick r:id="rId2"/>
              </a:rPr>
              <a:t>www.wikispaces.com</a:t>
            </a:r>
            <a:endParaRPr lang="en-AU" sz="2600" dirty="0" smtClean="0">
              <a:solidFill>
                <a:schemeClr val="tx1"/>
              </a:solidFill>
            </a:endParaRPr>
          </a:p>
          <a:p>
            <a:r>
              <a:rPr lang="en-AU" sz="2600" dirty="0" smtClean="0">
                <a:solidFill>
                  <a:schemeClr val="tx1"/>
                </a:solidFill>
              </a:rPr>
              <a:t>Your dashboard is your central location. Go here and click </a:t>
            </a:r>
            <a:r>
              <a:rPr lang="en-AU" sz="2600" i="1" dirty="0" smtClean="0">
                <a:solidFill>
                  <a:schemeClr val="tx1"/>
                </a:solidFill>
              </a:rPr>
              <a:t>create a new wiki </a:t>
            </a:r>
            <a:r>
              <a:rPr lang="en-AU" sz="2600" dirty="0" smtClean="0">
                <a:solidFill>
                  <a:schemeClr val="tx1"/>
                </a:solidFill>
              </a:rPr>
              <a:t>(and the help is good)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 l="18258" t="14501" r="19300" b="21896"/>
          <a:stretch>
            <a:fillRect/>
          </a:stretch>
        </p:blipFill>
        <p:spPr bwMode="auto">
          <a:xfrm>
            <a:off x="1691680" y="3501008"/>
            <a:ext cx="5537008" cy="317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3923928" y="3573016"/>
            <a:ext cx="1152128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5940152" y="3356992"/>
            <a:ext cx="432048" cy="3600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Support with Wiki’s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852936"/>
            <a:ext cx="4267200" cy="2603790"/>
          </a:xfrm>
        </p:spPr>
        <p:txBody>
          <a:bodyPr/>
          <a:lstStyle/>
          <a:p>
            <a:r>
              <a:rPr lang="en-AU" dirty="0" smtClean="0"/>
              <a:t>The help area of your wiki provider</a:t>
            </a:r>
          </a:p>
          <a:p>
            <a:r>
              <a:rPr lang="en-AU" dirty="0" smtClean="0"/>
              <a:t>Your colleagues</a:t>
            </a:r>
          </a:p>
          <a:p>
            <a:r>
              <a:rPr lang="en-AU" dirty="0" smtClean="0"/>
              <a:t>Yammer –wiki world</a:t>
            </a:r>
          </a:p>
          <a:p>
            <a:pPr lvl="1"/>
            <a:r>
              <a:rPr lang="en-AU" dirty="0" smtClean="0"/>
              <a:t>Just post a question</a:t>
            </a:r>
          </a:p>
          <a:p>
            <a:endParaRPr lang="en-AU" dirty="0"/>
          </a:p>
        </p:txBody>
      </p:sp>
      <p:pic>
        <p:nvPicPr>
          <p:cNvPr id="19462" name="Picture 6" descr="http://www.completeautomation.com.au/Portals/0/suppo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924944"/>
            <a:ext cx="436245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ample presentation slides">
  <a:themeElements>
    <a:clrScheme name="Purple Template-Template">
      <a:dk1>
        <a:srgbClr val="000000"/>
      </a:dk1>
      <a:lt1>
        <a:srgbClr val="FFFFFF"/>
      </a:lt1>
      <a:dk2>
        <a:srgbClr val="663474"/>
      </a:dk2>
      <a:lt2>
        <a:srgbClr val="DBB7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2681E6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6FAB62E-0946-4694-9CA1-09C934573D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ray design</Template>
  <TotalTime>181</TotalTime>
  <Words>122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Sample presentation slides</vt:lpstr>
      <vt:lpstr>White with Courier font for code slides</vt:lpstr>
      <vt:lpstr>Wikis – The what, why and how</vt:lpstr>
      <vt:lpstr>Let’s start from the very beginning </vt:lpstr>
      <vt:lpstr>Slide 3</vt:lpstr>
      <vt:lpstr>How can Wikis be used in Stage 6?</vt:lpstr>
      <vt:lpstr>A couple of wiki providers</vt:lpstr>
      <vt:lpstr>2 samples of wikis</vt:lpstr>
      <vt:lpstr>Getting a Wiki up and running</vt:lpstr>
      <vt:lpstr>Support with Wiki’s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 – The what, why and how</dc:title>
  <dc:subject/>
  <dc:creator>Staff User</dc:creator>
  <cp:keywords/>
  <dc:description/>
  <cp:lastModifiedBy>Fran</cp:lastModifiedBy>
  <cp:revision>40</cp:revision>
  <dcterms:created xsi:type="dcterms:W3CDTF">2010-11-17T02:06:17Z</dcterms:created>
  <dcterms:modified xsi:type="dcterms:W3CDTF">2011-06-08T00:20:42Z</dcterms:modified>
  <cp:category>2010 business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TC101881356</vt:lpwstr>
  </property>
</Properties>
</file>